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CC89E-CFC6-44EB-8477-0A728AFD7EB3}" type="datetimeFigureOut">
              <a:rPr lang="en-US" smtClean="0"/>
              <a:pPr/>
              <a:t>5/21/2009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BC78B-2E63-44D2-9189-69C95D67546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8000" cy="1548000"/>
          </a:xfrm>
        </p:spPr>
        <p:txBody>
          <a:bodyPr>
            <a:normAutofit/>
          </a:bodyPr>
          <a:lstStyle/>
          <a:p>
            <a:r>
              <a:rPr lang="en-AU" dirty="0" smtClean="0"/>
              <a:t>Jason Jeremy </a:t>
            </a:r>
            <a:r>
              <a:rPr lang="en-AU" dirty="0" err="1" smtClean="0"/>
              <a:t>Haris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85786" y="1857364"/>
            <a:ext cx="771640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Games and Entertainment</a:t>
            </a:r>
            <a:endParaRPr lang="en-US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sz="1800" dirty="0" smtClean="0"/>
              <a:t>Computer Addiction provides hours of enjoyment and entertainment individually and with others.  Computers and internet are the main things that some people are  obsessed of. Computer addiction is a growing </a:t>
            </a:r>
            <a:r>
              <a:rPr lang="en-AU" sz="1800" smtClean="0"/>
              <a:t>health problem</a:t>
            </a:r>
            <a:endParaRPr lang="en-AU" sz="1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642910" y="500042"/>
            <a:ext cx="79255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Computer Addiction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42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6</cp:revision>
  <dcterms:created xsi:type="dcterms:W3CDTF">2009-05-19T02:17:53Z</dcterms:created>
  <dcterms:modified xsi:type="dcterms:W3CDTF">2009-05-20T23:04:47Z</dcterms:modified>
</cp:coreProperties>
</file>